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3" r:id="rId2"/>
    <p:sldId id="262" r:id="rId3"/>
    <p:sldId id="257" r:id="rId4"/>
    <p:sldId id="259" r:id="rId5"/>
    <p:sldId id="261" r:id="rId6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169"/>
    <a:srgbClr val="FCF9BE"/>
    <a:srgbClr val="F9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2"/>
    <p:restoredTop sz="94694"/>
  </p:normalViewPr>
  <p:slideViewPr>
    <p:cSldViewPr snapToGrid="0">
      <p:cViewPr>
        <p:scale>
          <a:sx n="55" d="100"/>
          <a:sy n="55" d="100"/>
        </p:scale>
        <p:origin x="25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111A-2291-0F40-99FA-D7DEC1607262}" type="datetimeFigureOut">
              <a:rPr lang="en-NO" smtClean="0"/>
              <a:t>27/02/2024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7BA8-371F-C244-81BF-FCA90FF2AA2C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859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ack and white background with two smiley faces&#10;&#10;Description automatically generated">
            <a:extLst>
              <a:ext uri="{FF2B5EF4-FFF2-40B4-BE49-F238E27FC236}">
                <a16:creationId xmlns:a16="http://schemas.microsoft.com/office/drawing/2014/main" id="{24A96D2C-C6E3-129A-3270-A3CE6B1A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" y="-1"/>
            <a:ext cx="10690362" cy="1512140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648" y="12263717"/>
            <a:ext cx="7369082" cy="14881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CC2A689-9EC0-56D4-477F-34C2C06F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8" y="11419075"/>
            <a:ext cx="5863011" cy="55777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3AC809E-D917-6945-D897-0BDA1074A1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91813" cy="10829365"/>
          </a:xfrm>
          <a:custGeom>
            <a:avLst/>
            <a:gdLst>
              <a:gd name="connsiteX0" fmla="*/ 0 w 10691813"/>
              <a:gd name="connsiteY0" fmla="*/ 0 h 10829365"/>
              <a:gd name="connsiteX1" fmla="*/ 10691813 w 10691813"/>
              <a:gd name="connsiteY1" fmla="*/ 0 h 10829365"/>
              <a:gd name="connsiteX2" fmla="*/ 10691813 w 10691813"/>
              <a:gd name="connsiteY2" fmla="*/ 9667308 h 10829365"/>
              <a:gd name="connsiteX3" fmla="*/ 10622640 w 10691813"/>
              <a:gd name="connsiteY3" fmla="*/ 9553447 h 10829365"/>
              <a:gd name="connsiteX4" fmla="*/ 9009532 w 10691813"/>
              <a:gd name="connsiteY4" fmla="*/ 8695764 h 10829365"/>
              <a:gd name="connsiteX5" fmla="*/ 7064190 w 10691813"/>
              <a:gd name="connsiteY5" fmla="*/ 10641106 h 10829365"/>
              <a:gd name="connsiteX6" fmla="*/ 7068137 w 10691813"/>
              <a:gd name="connsiteY6" fmla="*/ 10766039 h 10829365"/>
              <a:gd name="connsiteX7" fmla="*/ 7068378 w 10691813"/>
              <a:gd name="connsiteY7" fmla="*/ 10768563 h 10829365"/>
              <a:gd name="connsiteX8" fmla="*/ 6723836 w 10691813"/>
              <a:gd name="connsiteY8" fmla="*/ 10791482 h 10829365"/>
              <a:gd name="connsiteX9" fmla="*/ 5271248 w 10691813"/>
              <a:gd name="connsiteY9" fmla="*/ 10829365 h 10829365"/>
              <a:gd name="connsiteX10" fmla="*/ 174688 w 10691813"/>
              <a:gd name="connsiteY10" fmla="*/ 10283219 h 10829365"/>
              <a:gd name="connsiteX11" fmla="*/ 0 w 10691813"/>
              <a:gd name="connsiteY11" fmla="*/ 10233494 h 1082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91813" h="10829365">
                <a:moveTo>
                  <a:pt x="0" y="0"/>
                </a:moveTo>
                <a:lnTo>
                  <a:pt x="10691813" y="0"/>
                </a:lnTo>
                <a:lnTo>
                  <a:pt x="10691813" y="9667308"/>
                </a:lnTo>
                <a:lnTo>
                  <a:pt x="10622640" y="9553447"/>
                </a:lnTo>
                <a:cubicBezTo>
                  <a:pt x="10273048" y="9035982"/>
                  <a:pt x="9681021" y="8695764"/>
                  <a:pt x="9009532" y="8695764"/>
                </a:cubicBezTo>
                <a:cubicBezTo>
                  <a:pt x="7935149" y="8695764"/>
                  <a:pt x="7064190" y="9566723"/>
                  <a:pt x="7064190" y="10641106"/>
                </a:cubicBezTo>
                <a:cubicBezTo>
                  <a:pt x="7064190" y="10683074"/>
                  <a:pt x="7065519" y="10724732"/>
                  <a:pt x="7068137" y="10766039"/>
                </a:cubicBezTo>
                <a:lnTo>
                  <a:pt x="7068378" y="10768563"/>
                </a:lnTo>
                <a:lnTo>
                  <a:pt x="6723836" y="10791482"/>
                </a:lnTo>
                <a:cubicBezTo>
                  <a:pt x="6254637" y="10816321"/>
                  <a:pt x="5768831" y="10829365"/>
                  <a:pt x="5271248" y="10829365"/>
                </a:cubicBezTo>
                <a:cubicBezTo>
                  <a:pt x="3280918" y="10829365"/>
                  <a:pt x="1479012" y="10620656"/>
                  <a:pt x="174688" y="10283219"/>
                </a:cubicBezTo>
                <a:lnTo>
                  <a:pt x="0" y="102334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4B0179-E05A-520D-4D08-ED5962072BA1}"/>
              </a:ext>
            </a:extLst>
          </p:cNvPr>
          <p:cNvSpPr/>
          <p:nvPr userDrawn="1"/>
        </p:nvSpPr>
        <p:spPr>
          <a:xfrm>
            <a:off x="573648" y="13967460"/>
            <a:ext cx="4204092" cy="548640"/>
          </a:xfrm>
          <a:prstGeom prst="rect">
            <a:avLst/>
          </a:prstGeom>
          <a:solidFill>
            <a:srgbClr val="F9E7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2B57A33-CE09-A6DB-21A0-69F82F2B90DF}"/>
              </a:ext>
            </a:extLst>
          </p:cNvPr>
          <p:cNvSpPr txBox="1">
            <a:spLocks/>
          </p:cNvSpPr>
          <p:nvPr userDrawn="1"/>
        </p:nvSpPr>
        <p:spPr>
          <a:xfrm>
            <a:off x="573648" y="13978217"/>
            <a:ext cx="7369082" cy="423583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0" dirty="0" err="1">
                <a:solidFill>
                  <a:srgbClr val="F05169"/>
                </a:solidFill>
                <a:latin typeface="Barlow" pitchFamily="2" charset="77"/>
              </a:rPr>
              <a:t>abcforgodpsykiskhelse.no</a:t>
            </a:r>
            <a:endParaRPr lang="en-US" sz="2400" b="1" i="0" dirty="0">
              <a:solidFill>
                <a:srgbClr val="F05169"/>
              </a:solidFill>
              <a:latin typeface="Barlow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069FCFA-5F7A-25EB-BE44-6AFFBC339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9" y="-5866002"/>
            <a:ext cx="10690362" cy="151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5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12640235"/>
            <a:ext cx="9221689" cy="9776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75AFAC7A-C89E-3347-B483-BE127B868A2E}" type="datetimeFigureOut">
              <a:rPr lang="en-NO" smtClean="0"/>
              <a:t>27/02/2024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80F33347-5B65-F64E-A99A-4C13EFCCFD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7023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75AFAC7A-C89E-3347-B483-BE127B868A2E}" type="datetimeFigureOut">
              <a:rPr lang="en-NO" smtClean="0"/>
              <a:t>27/02/2024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80F33347-5B65-F64E-A99A-4C13EFCCFD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6459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and blue background with a white shoe&#10;&#10;Description automatically generated">
            <a:extLst>
              <a:ext uri="{FF2B5EF4-FFF2-40B4-BE49-F238E27FC236}">
                <a16:creationId xmlns:a16="http://schemas.microsoft.com/office/drawing/2014/main" id="{2B49039C-8ADF-5356-1DBB-799BAACFC7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" y="-1"/>
            <a:ext cx="10690362" cy="15121403"/>
          </a:xfrm>
          <a:prstGeom prst="rect">
            <a:avLst/>
          </a:prstGeom>
        </p:spPr>
      </p:pic>
      <p:sp>
        <p:nvSpPr>
          <p:cNvPr id="32" name="Freeform 31">
            <a:extLst>
              <a:ext uri="{FF2B5EF4-FFF2-40B4-BE49-F238E27FC236}">
                <a16:creationId xmlns:a16="http://schemas.microsoft.com/office/drawing/2014/main" id="{7EA6D95B-9784-6C71-AA41-15091B090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90362" cy="15119350"/>
          </a:xfrm>
          <a:custGeom>
            <a:avLst/>
            <a:gdLst>
              <a:gd name="connsiteX0" fmla="*/ 10680235 w 10690362"/>
              <a:gd name="connsiteY0" fmla="*/ 3892121 h 15119350"/>
              <a:gd name="connsiteX1" fmla="*/ 10690362 w 10690362"/>
              <a:gd name="connsiteY1" fmla="*/ 3894715 h 15119350"/>
              <a:gd name="connsiteX2" fmla="*/ 10690362 w 10690362"/>
              <a:gd name="connsiteY2" fmla="*/ 3908791 h 15119350"/>
              <a:gd name="connsiteX3" fmla="*/ 0 w 10690362"/>
              <a:gd name="connsiteY3" fmla="*/ 0 h 15119350"/>
              <a:gd name="connsiteX4" fmla="*/ 1 w 10690362"/>
              <a:gd name="connsiteY4" fmla="*/ 0 h 15119350"/>
              <a:gd name="connsiteX5" fmla="*/ 1 w 10690362"/>
              <a:gd name="connsiteY5" fmla="*/ 3931930 h 15119350"/>
              <a:gd name="connsiteX6" fmla="*/ 282665 w 10690362"/>
              <a:gd name="connsiteY6" fmla="*/ 3859521 h 15119350"/>
              <a:gd name="connsiteX7" fmla="*/ 5417820 w 10690362"/>
              <a:gd name="connsiteY7" fmla="*/ 3364304 h 15119350"/>
              <a:gd name="connsiteX8" fmla="*/ 7577378 w 10690362"/>
              <a:gd name="connsiteY8" fmla="*/ 3440318 h 15119350"/>
              <a:gd name="connsiteX9" fmla="*/ 7778244 w 10690362"/>
              <a:gd name="connsiteY9" fmla="*/ 3456141 h 15119350"/>
              <a:gd name="connsiteX10" fmla="*/ 7700970 w 10690362"/>
              <a:gd name="connsiteY10" fmla="*/ 3526373 h 15119350"/>
              <a:gd name="connsiteX11" fmla="*/ 7142673 w 10690362"/>
              <a:gd name="connsiteY11" fmla="*/ 4874220 h 15119350"/>
              <a:gd name="connsiteX12" fmla="*/ 9048816 w 10690362"/>
              <a:gd name="connsiteY12" fmla="*/ 6780362 h 15119350"/>
              <a:gd name="connsiteX13" fmla="*/ 10629420 w 10690362"/>
              <a:gd name="connsiteY13" fmla="*/ 5939962 h 15119350"/>
              <a:gd name="connsiteX14" fmla="*/ 10690362 w 10690362"/>
              <a:gd name="connsiteY14" fmla="*/ 5839649 h 15119350"/>
              <a:gd name="connsiteX15" fmla="*/ 10690362 w 10690362"/>
              <a:gd name="connsiteY15" fmla="*/ 15119350 h 15119350"/>
              <a:gd name="connsiteX16" fmla="*/ 0 w 10690362"/>
              <a:gd name="connsiteY16" fmla="*/ 15119350 h 151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90362" h="15119350">
                <a:moveTo>
                  <a:pt x="10680235" y="3892121"/>
                </a:moveTo>
                <a:lnTo>
                  <a:pt x="10690362" y="3894715"/>
                </a:lnTo>
                <a:lnTo>
                  <a:pt x="10690362" y="3908791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3931930"/>
                </a:lnTo>
                <a:lnTo>
                  <a:pt x="282665" y="3859521"/>
                </a:lnTo>
                <a:cubicBezTo>
                  <a:pt x="1596866" y="3553551"/>
                  <a:pt x="3412418" y="3364304"/>
                  <a:pt x="5417820" y="3364304"/>
                </a:cubicBezTo>
                <a:cubicBezTo>
                  <a:pt x="6169846" y="3364304"/>
                  <a:pt x="6895175" y="3390916"/>
                  <a:pt x="7577378" y="3440318"/>
                </a:cubicBezTo>
                <a:lnTo>
                  <a:pt x="7778244" y="3456141"/>
                </a:lnTo>
                <a:lnTo>
                  <a:pt x="7700970" y="3526373"/>
                </a:lnTo>
                <a:cubicBezTo>
                  <a:pt x="7356025" y="3871317"/>
                  <a:pt x="7142673" y="4347852"/>
                  <a:pt x="7142673" y="4874220"/>
                </a:cubicBezTo>
                <a:cubicBezTo>
                  <a:pt x="7142673" y="5926953"/>
                  <a:pt x="7996082" y="6780362"/>
                  <a:pt x="9048816" y="6780362"/>
                </a:cubicBezTo>
                <a:cubicBezTo>
                  <a:pt x="9706775" y="6780362"/>
                  <a:pt x="10286872" y="6446999"/>
                  <a:pt x="10629420" y="5939962"/>
                </a:cubicBezTo>
                <a:lnTo>
                  <a:pt x="10690362" y="5839649"/>
                </a:lnTo>
                <a:lnTo>
                  <a:pt x="10690362" y="15119350"/>
                </a:lnTo>
                <a:lnTo>
                  <a:pt x="0" y="15119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98F2950-8DBE-25B7-8E22-AA3CFB600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648" y="12263717"/>
            <a:ext cx="7369082" cy="14881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DA78FA7A-3625-D9C5-5B9D-DE716DF0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8" y="11419075"/>
            <a:ext cx="5863011" cy="55777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4864B06-3EFB-B4C6-9C90-7E706F57ACC7}"/>
              </a:ext>
            </a:extLst>
          </p:cNvPr>
          <p:cNvSpPr txBox="1">
            <a:spLocks/>
          </p:cNvSpPr>
          <p:nvPr userDrawn="1"/>
        </p:nvSpPr>
        <p:spPr>
          <a:xfrm>
            <a:off x="573648" y="13978217"/>
            <a:ext cx="7369082" cy="423583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0" dirty="0" err="1">
                <a:solidFill>
                  <a:srgbClr val="F05169"/>
                </a:solidFill>
                <a:latin typeface="Barlow" pitchFamily="2" charset="77"/>
              </a:rPr>
              <a:t>abcforgodpsykiskhelse.no</a:t>
            </a:r>
            <a:endParaRPr lang="en-US" sz="2400" b="1" i="0" dirty="0">
              <a:solidFill>
                <a:srgbClr val="F05169"/>
              </a:solidFill>
              <a:latin typeface="Barlow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F3D8EB-9766-4B9C-6CBD-347063270A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9" y="-5866002"/>
            <a:ext cx="10690362" cy="151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5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 shot of a phone&#10;&#10;Description automatically generated">
            <a:extLst>
              <a:ext uri="{FF2B5EF4-FFF2-40B4-BE49-F238E27FC236}">
                <a16:creationId xmlns:a16="http://schemas.microsoft.com/office/drawing/2014/main" id="{8DA68B4F-F811-CD0A-08C6-9E2265B8E5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16"/>
            <a:ext cx="10691813" cy="1510551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E4F0DCA-C9BB-6DD6-0B6C-8B4587D0E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365" y="4422736"/>
            <a:ext cx="7369082" cy="22295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5EF6F0A-1A2D-A3FF-F2F5-AC43E894E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365" y="3578095"/>
            <a:ext cx="7369082" cy="5577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5EEAF9-06B9-9694-C0A9-F2969E1EBF34}"/>
              </a:ext>
            </a:extLst>
          </p:cNvPr>
          <p:cNvSpPr/>
          <p:nvPr userDrawn="1"/>
        </p:nvSpPr>
        <p:spPr>
          <a:xfrm>
            <a:off x="3383280" y="13807440"/>
            <a:ext cx="4069080" cy="914400"/>
          </a:xfrm>
          <a:prstGeom prst="rect">
            <a:avLst/>
          </a:prstGeom>
          <a:solidFill>
            <a:srgbClr val="FCF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D07AB2F-78B0-A741-3578-E3787FCCD409}"/>
              </a:ext>
            </a:extLst>
          </p:cNvPr>
          <p:cNvSpPr txBox="1">
            <a:spLocks/>
          </p:cNvSpPr>
          <p:nvPr userDrawn="1"/>
        </p:nvSpPr>
        <p:spPr>
          <a:xfrm>
            <a:off x="1661365" y="13978217"/>
            <a:ext cx="7369082" cy="423583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 dirty="0" err="1">
                <a:solidFill>
                  <a:srgbClr val="F05169"/>
                </a:solidFill>
                <a:latin typeface="Barlow" pitchFamily="2" charset="77"/>
              </a:rPr>
              <a:t>abcforgodpsykiskhelse.no</a:t>
            </a:r>
            <a:endParaRPr lang="en-US" sz="2400" b="1" i="0" dirty="0">
              <a:solidFill>
                <a:srgbClr val="F05169"/>
              </a:solidFill>
              <a:latin typeface="Barlow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556552E-125B-6A39-CBE0-37B9E87262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39" y="-5866002"/>
            <a:ext cx="10690362" cy="151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7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blue background with a white shoe&#10;&#10;Description automatically generated">
            <a:extLst>
              <a:ext uri="{FF2B5EF4-FFF2-40B4-BE49-F238E27FC236}">
                <a16:creationId xmlns:a16="http://schemas.microsoft.com/office/drawing/2014/main" id="{90B0C9F3-FA8F-E08F-4B39-F48DFE469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" y="-1"/>
            <a:ext cx="10690362" cy="1512140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947C6F-8DDC-7F33-C086-CB4CB3331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204244" y="-5870902"/>
            <a:ext cx="10690362" cy="1512915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83D4C92-4039-6276-1C8E-E21807A86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648" y="12263717"/>
            <a:ext cx="7369082" cy="14881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F267E239-A6FF-8EEA-7E02-C4D6D301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8" y="11419075"/>
            <a:ext cx="5863011" cy="55777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CCF715E-56CD-1878-D741-CD65D51B31CC}"/>
              </a:ext>
            </a:extLst>
          </p:cNvPr>
          <p:cNvSpPr txBox="1">
            <a:spLocks/>
          </p:cNvSpPr>
          <p:nvPr userDrawn="1"/>
        </p:nvSpPr>
        <p:spPr>
          <a:xfrm>
            <a:off x="573648" y="13978217"/>
            <a:ext cx="7369082" cy="423583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0" dirty="0" err="1">
                <a:solidFill>
                  <a:srgbClr val="F05169"/>
                </a:solidFill>
                <a:latin typeface="Barlow" pitchFamily="2" charset="77"/>
              </a:rPr>
              <a:t>abcforgodpsykiskhelse.no</a:t>
            </a:r>
            <a:endParaRPr lang="en-US" sz="2400" b="1" i="0" dirty="0">
              <a:solidFill>
                <a:srgbClr val="F05169"/>
              </a:solidFill>
              <a:latin typeface="Barlow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F733588-1804-B202-4146-F9EF4E9C20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90362" cy="15119350"/>
          </a:xfrm>
          <a:custGeom>
            <a:avLst/>
            <a:gdLst>
              <a:gd name="connsiteX0" fmla="*/ 10680235 w 10690362"/>
              <a:gd name="connsiteY0" fmla="*/ 3892121 h 15119350"/>
              <a:gd name="connsiteX1" fmla="*/ 10690362 w 10690362"/>
              <a:gd name="connsiteY1" fmla="*/ 3894715 h 15119350"/>
              <a:gd name="connsiteX2" fmla="*/ 10690362 w 10690362"/>
              <a:gd name="connsiteY2" fmla="*/ 3908791 h 15119350"/>
              <a:gd name="connsiteX3" fmla="*/ 0 w 10690362"/>
              <a:gd name="connsiteY3" fmla="*/ 0 h 15119350"/>
              <a:gd name="connsiteX4" fmla="*/ 1 w 10690362"/>
              <a:gd name="connsiteY4" fmla="*/ 0 h 15119350"/>
              <a:gd name="connsiteX5" fmla="*/ 1 w 10690362"/>
              <a:gd name="connsiteY5" fmla="*/ 3931930 h 15119350"/>
              <a:gd name="connsiteX6" fmla="*/ 282665 w 10690362"/>
              <a:gd name="connsiteY6" fmla="*/ 3859521 h 15119350"/>
              <a:gd name="connsiteX7" fmla="*/ 5417820 w 10690362"/>
              <a:gd name="connsiteY7" fmla="*/ 3364304 h 15119350"/>
              <a:gd name="connsiteX8" fmla="*/ 7577378 w 10690362"/>
              <a:gd name="connsiteY8" fmla="*/ 3440318 h 15119350"/>
              <a:gd name="connsiteX9" fmla="*/ 7778244 w 10690362"/>
              <a:gd name="connsiteY9" fmla="*/ 3456141 h 15119350"/>
              <a:gd name="connsiteX10" fmla="*/ 7700970 w 10690362"/>
              <a:gd name="connsiteY10" fmla="*/ 3526373 h 15119350"/>
              <a:gd name="connsiteX11" fmla="*/ 7142673 w 10690362"/>
              <a:gd name="connsiteY11" fmla="*/ 4874220 h 15119350"/>
              <a:gd name="connsiteX12" fmla="*/ 9048816 w 10690362"/>
              <a:gd name="connsiteY12" fmla="*/ 6780362 h 15119350"/>
              <a:gd name="connsiteX13" fmla="*/ 10629420 w 10690362"/>
              <a:gd name="connsiteY13" fmla="*/ 5939962 h 15119350"/>
              <a:gd name="connsiteX14" fmla="*/ 10690362 w 10690362"/>
              <a:gd name="connsiteY14" fmla="*/ 5839649 h 15119350"/>
              <a:gd name="connsiteX15" fmla="*/ 10690362 w 10690362"/>
              <a:gd name="connsiteY15" fmla="*/ 15119350 h 15119350"/>
              <a:gd name="connsiteX16" fmla="*/ 0 w 10690362"/>
              <a:gd name="connsiteY16" fmla="*/ 15119350 h 151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90362" h="15119350">
                <a:moveTo>
                  <a:pt x="10680235" y="3892121"/>
                </a:moveTo>
                <a:lnTo>
                  <a:pt x="10690362" y="3894715"/>
                </a:lnTo>
                <a:lnTo>
                  <a:pt x="10690362" y="3908791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3931930"/>
                </a:lnTo>
                <a:lnTo>
                  <a:pt x="282665" y="3859521"/>
                </a:lnTo>
                <a:cubicBezTo>
                  <a:pt x="1596866" y="3553551"/>
                  <a:pt x="3412418" y="3364304"/>
                  <a:pt x="5417820" y="3364304"/>
                </a:cubicBezTo>
                <a:cubicBezTo>
                  <a:pt x="6169846" y="3364304"/>
                  <a:pt x="6895175" y="3390916"/>
                  <a:pt x="7577378" y="3440318"/>
                </a:cubicBezTo>
                <a:lnTo>
                  <a:pt x="7778244" y="3456141"/>
                </a:lnTo>
                <a:lnTo>
                  <a:pt x="7700970" y="3526373"/>
                </a:lnTo>
                <a:cubicBezTo>
                  <a:pt x="7356025" y="3871317"/>
                  <a:pt x="7142673" y="4347852"/>
                  <a:pt x="7142673" y="4874220"/>
                </a:cubicBezTo>
                <a:cubicBezTo>
                  <a:pt x="7142673" y="5926953"/>
                  <a:pt x="7996082" y="6780362"/>
                  <a:pt x="9048816" y="6780362"/>
                </a:cubicBezTo>
                <a:cubicBezTo>
                  <a:pt x="9706775" y="6780362"/>
                  <a:pt x="10286872" y="6446999"/>
                  <a:pt x="10629420" y="5939962"/>
                </a:cubicBezTo>
                <a:lnTo>
                  <a:pt x="10690362" y="5839649"/>
                </a:lnTo>
                <a:lnTo>
                  <a:pt x="10690362" y="15119350"/>
                </a:lnTo>
                <a:lnTo>
                  <a:pt x="0" y="15119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4138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circle on a yellow background&#10;&#10;Description automatically generated">
            <a:extLst>
              <a:ext uri="{FF2B5EF4-FFF2-40B4-BE49-F238E27FC236}">
                <a16:creationId xmlns:a16="http://schemas.microsoft.com/office/drawing/2014/main" id="{BA96B18F-61B1-50E9-299B-629CB9425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800"/>
            <a:ext cx="10708541" cy="1512915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14F8757-2445-CC38-2476-DBA259DB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06" y="4422736"/>
            <a:ext cx="8915400" cy="22295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FC1F62C0-6225-A68F-599F-3342AC2A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06" y="3578095"/>
            <a:ext cx="8915400" cy="5577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NO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DEF5B6D-F1D5-3702-22A1-4B0E723C4B48}"/>
              </a:ext>
            </a:extLst>
          </p:cNvPr>
          <p:cNvSpPr txBox="1">
            <a:spLocks/>
          </p:cNvSpPr>
          <p:nvPr userDrawn="1"/>
        </p:nvSpPr>
        <p:spPr>
          <a:xfrm>
            <a:off x="888206" y="6652259"/>
            <a:ext cx="7369082" cy="423583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i="0" dirty="0" err="1">
                <a:solidFill>
                  <a:srgbClr val="F05169"/>
                </a:solidFill>
                <a:latin typeface="Barlow" pitchFamily="2" charset="77"/>
              </a:rPr>
              <a:t>abcforgodpsykiskhelse.no</a:t>
            </a:r>
            <a:endParaRPr lang="en-US" sz="2400" b="1" i="0" dirty="0">
              <a:solidFill>
                <a:srgbClr val="F05169"/>
              </a:solidFill>
              <a:latin typeface="Barlow" pitchFamily="2" charset="77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D75896C-BECD-A63B-C6B4-2C805B9A3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204244" y="-5870902"/>
            <a:ext cx="10690362" cy="15129150"/>
          </a:xfrm>
          <a:prstGeom prst="rect">
            <a:avLst/>
          </a:prstGeom>
        </p:spPr>
      </p:pic>
      <p:pic>
        <p:nvPicPr>
          <p:cNvPr id="45" name="Picture 44" descr="A heart shape with hands in a circle&#10;&#10;Description automatically generated">
            <a:extLst>
              <a:ext uri="{FF2B5EF4-FFF2-40B4-BE49-F238E27FC236}">
                <a16:creationId xmlns:a16="http://schemas.microsoft.com/office/drawing/2014/main" id="{1589718E-877D-3F2B-80C8-4015C32384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67553" y="8441021"/>
            <a:ext cx="4826000" cy="5016500"/>
          </a:xfrm>
          <a:prstGeom prst="rect">
            <a:avLst/>
          </a:prstGeom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2D7DA0BD-974C-8E21-073D-25D6A4892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87357" y="7383782"/>
            <a:ext cx="7903006" cy="7735569"/>
          </a:xfrm>
          <a:custGeom>
            <a:avLst/>
            <a:gdLst>
              <a:gd name="connsiteX0" fmla="*/ 4583211 w 7903006"/>
              <a:gd name="connsiteY0" fmla="*/ 0 h 7735569"/>
              <a:gd name="connsiteX1" fmla="*/ 7771402 w 7903006"/>
              <a:gd name="connsiteY1" fmla="*/ 1208700 h 7735569"/>
              <a:gd name="connsiteX2" fmla="*/ 7903006 w 7903006"/>
              <a:gd name="connsiteY2" fmla="*/ 1331819 h 7735569"/>
              <a:gd name="connsiteX3" fmla="*/ 7903006 w 7903006"/>
              <a:gd name="connsiteY3" fmla="*/ 7735569 h 7735569"/>
              <a:gd name="connsiteX4" fmla="*/ 1033101 w 7903006"/>
              <a:gd name="connsiteY4" fmla="*/ 7735569 h 7735569"/>
              <a:gd name="connsiteX5" fmla="*/ 924309 w 7903006"/>
              <a:gd name="connsiteY5" fmla="*/ 7612331 h 7735569"/>
              <a:gd name="connsiteX6" fmla="*/ 5782 w 7903006"/>
              <a:gd name="connsiteY6" fmla="*/ 5871158 h 7735569"/>
              <a:gd name="connsiteX7" fmla="*/ 0 w 7903006"/>
              <a:gd name="connsiteY7" fmla="*/ 5845845 h 7735569"/>
              <a:gd name="connsiteX8" fmla="*/ 133440 w 7903006"/>
              <a:gd name="connsiteY8" fmla="*/ 5797005 h 7735569"/>
              <a:gd name="connsiteX9" fmla="*/ 1607191 w 7903006"/>
              <a:gd name="connsiteY9" fmla="*/ 3573631 h 7735569"/>
              <a:gd name="connsiteX10" fmla="*/ 900440 w 7903006"/>
              <a:gd name="connsiteY10" fmla="*/ 1867382 h 7735569"/>
              <a:gd name="connsiteX11" fmla="*/ 836105 w 7903006"/>
              <a:gd name="connsiteY11" fmla="*/ 1808911 h 7735569"/>
              <a:gd name="connsiteX12" fmla="*/ 924309 w 7903006"/>
              <a:gd name="connsiteY12" fmla="*/ 1693169 h 7735569"/>
              <a:gd name="connsiteX13" fmla="*/ 4583211 w 7903006"/>
              <a:gd name="connsiteY13" fmla="*/ 0 h 77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03006" h="7735569">
                <a:moveTo>
                  <a:pt x="4583211" y="0"/>
                </a:moveTo>
                <a:cubicBezTo>
                  <a:pt x="5810751" y="0"/>
                  <a:pt x="6929342" y="457714"/>
                  <a:pt x="7771402" y="1208700"/>
                </a:cubicBezTo>
                <a:lnTo>
                  <a:pt x="7903006" y="1331819"/>
                </a:lnTo>
                <a:lnTo>
                  <a:pt x="7903006" y="7735569"/>
                </a:lnTo>
                <a:lnTo>
                  <a:pt x="1033101" y="7735569"/>
                </a:lnTo>
                <a:lnTo>
                  <a:pt x="924309" y="7612331"/>
                </a:lnTo>
                <a:cubicBezTo>
                  <a:pt x="501542" y="7109663"/>
                  <a:pt x="184278" y="6518392"/>
                  <a:pt x="5782" y="5871158"/>
                </a:cubicBezTo>
                <a:lnTo>
                  <a:pt x="0" y="5845845"/>
                </a:lnTo>
                <a:lnTo>
                  <a:pt x="133440" y="5797005"/>
                </a:lnTo>
                <a:cubicBezTo>
                  <a:pt x="999502" y="5430692"/>
                  <a:pt x="1607191" y="4573128"/>
                  <a:pt x="1607191" y="3573631"/>
                </a:cubicBezTo>
                <a:cubicBezTo>
                  <a:pt x="1607191" y="2907300"/>
                  <a:pt x="1337107" y="2304050"/>
                  <a:pt x="900440" y="1867382"/>
                </a:cubicBezTo>
                <a:lnTo>
                  <a:pt x="836105" y="1808911"/>
                </a:lnTo>
                <a:lnTo>
                  <a:pt x="924309" y="1693169"/>
                </a:lnTo>
                <a:cubicBezTo>
                  <a:pt x="1794001" y="659108"/>
                  <a:pt x="3110164" y="0"/>
                  <a:pt x="45832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8288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75AFAC7A-C89E-3347-B483-BE127B868A2E}" type="datetimeFigureOut">
              <a:rPr lang="en-NO" smtClean="0"/>
              <a:t>27/02/2024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80F33347-5B65-F64E-A99A-4C13EFCCFD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7529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75AFAC7A-C89E-3347-B483-BE127B868A2E}" type="datetimeFigureOut">
              <a:rPr lang="en-NO" smtClean="0"/>
              <a:t>27/02/2024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80F33347-5B65-F64E-A99A-4C13EFCCFD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254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75AFAC7A-C89E-3347-B483-BE127B868A2E}" type="datetimeFigureOut">
              <a:rPr lang="en-NO" smtClean="0"/>
              <a:t>27/02/2024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80F33347-5B65-F64E-A99A-4C13EFCCFD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95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75AFAC7A-C89E-3347-B483-BE127B868A2E}" type="datetimeFigureOut">
              <a:rPr lang="en-NO" smtClean="0"/>
              <a:t>27/02/2024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80F33347-5B65-F64E-A99A-4C13EFCCFD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758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3BFD2E-770D-0DBD-0376-CD11B6B6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31" y="11419075"/>
            <a:ext cx="6096093" cy="5577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5033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Barlow SemiBold" pitchFamily="2" charset="77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girls playing football&#10;&#10;Description automatically generated">
            <a:extLst>
              <a:ext uri="{FF2B5EF4-FFF2-40B4-BE49-F238E27FC236}">
                <a16:creationId xmlns:a16="http://schemas.microsoft.com/office/drawing/2014/main" id="{47CA7745-DBCF-1DBD-0728-A89ABB7F98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56" b="2856"/>
          <a:stretch>
            <a:fillRect/>
          </a:stretch>
        </p:blipFill>
        <p:spPr/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906B6F9-6A9D-ECCC-EE68-78F410E16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648" y="12037379"/>
            <a:ext cx="5057131" cy="1885420"/>
          </a:xfrm>
        </p:spPr>
        <p:txBody>
          <a:bodyPr/>
          <a:lstStyle/>
          <a:p>
            <a:r>
              <a:rPr lang="en-NO" sz="2200" dirty="0">
                <a:solidFill>
                  <a:schemeClr val="bg1"/>
                </a:solidFill>
              </a:rPr>
              <a:t>Hold deg aktiv med noe du liker å gjøre. Humøret blir bedre og det blir enklere å håndtere utfordringer. </a:t>
            </a:r>
          </a:p>
          <a:p>
            <a:r>
              <a:rPr lang="en-NO" sz="2200" dirty="0">
                <a:solidFill>
                  <a:schemeClr val="bg1"/>
                </a:solidFill>
                <a:latin typeface="Barlow Medium" pitchFamily="2" charset="77"/>
              </a:rPr>
              <a:t>Å være aktiv bygger og styrker din psykiske helse.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46850AB-107F-4E26-35E8-DF002E94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8" y="11192737"/>
            <a:ext cx="5863011" cy="557772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Gjør noe aktivt</a:t>
            </a:r>
            <a:r>
              <a:rPr lang="en-NO" dirty="0">
                <a:solidFill>
                  <a:srgbClr val="F05169"/>
                </a:solidFill>
              </a:rPr>
              <a:t>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36BC62-4477-D56E-72F5-C3186C51F0EF}"/>
              </a:ext>
            </a:extLst>
          </p:cNvPr>
          <p:cNvSpPr txBox="1">
            <a:spLocks/>
          </p:cNvSpPr>
          <p:nvPr/>
        </p:nvSpPr>
        <p:spPr>
          <a:xfrm>
            <a:off x="573648" y="13975640"/>
            <a:ext cx="5057131" cy="510381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>
                <a:solidFill>
                  <a:srgbClr val="F05169"/>
                </a:solidFill>
              </a:rPr>
              <a:t>abcforgodpsykiskhelse.no</a:t>
            </a:r>
            <a:endParaRPr lang="en-NO" sz="2400" b="1" dirty="0">
              <a:solidFill>
                <a:srgbClr val="F05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9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tree in the grass&#10;&#10;Description automatically generated">
            <a:extLst>
              <a:ext uri="{FF2B5EF4-FFF2-40B4-BE49-F238E27FC236}">
                <a16:creationId xmlns:a16="http://schemas.microsoft.com/office/drawing/2014/main" id="{F0ADEF71-2162-AD03-048D-78C68FDF4C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856" b="2856"/>
          <a:stretch>
            <a:fillRect/>
          </a:stretch>
        </p:blipFill>
        <p:spPr/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48E4593-D960-2AB0-7690-BA3BC022B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648" y="12037379"/>
            <a:ext cx="5057131" cy="1885420"/>
          </a:xfrm>
        </p:spPr>
        <p:txBody>
          <a:bodyPr/>
          <a:lstStyle/>
          <a:p>
            <a:r>
              <a:rPr lang="en-NO" sz="2200" dirty="0">
                <a:solidFill>
                  <a:schemeClr val="bg1"/>
                </a:solidFill>
              </a:rPr>
              <a:t>Hold deg aktiv med noe du liker å gjøre. Humøret blir bedre og det blir enklere å håndtere utfordringer. </a:t>
            </a:r>
          </a:p>
          <a:p>
            <a:r>
              <a:rPr lang="en-NO" sz="2200" dirty="0">
                <a:solidFill>
                  <a:schemeClr val="bg1"/>
                </a:solidFill>
                <a:latin typeface="Barlow Medium" pitchFamily="2" charset="77"/>
              </a:rPr>
              <a:t>Å være aktiv bygger og styrker din psykiske helse.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84F68DD-9907-7A0B-9F14-F61BC7B6E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8" y="11192737"/>
            <a:ext cx="5863011" cy="557772"/>
          </a:xfrm>
        </p:spPr>
        <p:txBody>
          <a:bodyPr/>
          <a:lstStyle/>
          <a:p>
            <a:r>
              <a:rPr lang="en-NO" dirty="0">
                <a:solidFill>
                  <a:schemeClr val="bg1"/>
                </a:solidFill>
              </a:rPr>
              <a:t>Gjør noe aktivt</a:t>
            </a:r>
            <a:r>
              <a:rPr lang="en-NO" dirty="0">
                <a:solidFill>
                  <a:srgbClr val="F05169"/>
                </a:solidFill>
              </a:rPr>
              <a:t>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22412FD-C4A3-B01A-3CA8-7DEF0DDC53A1}"/>
              </a:ext>
            </a:extLst>
          </p:cNvPr>
          <p:cNvSpPr txBox="1">
            <a:spLocks/>
          </p:cNvSpPr>
          <p:nvPr/>
        </p:nvSpPr>
        <p:spPr>
          <a:xfrm>
            <a:off x="573648" y="13975640"/>
            <a:ext cx="5057131" cy="510381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>
                <a:solidFill>
                  <a:srgbClr val="F05169"/>
                </a:solidFill>
              </a:rPr>
              <a:t>abcforgodpsykiskhelse.no</a:t>
            </a:r>
            <a:endParaRPr lang="en-NO" sz="2400" b="1" dirty="0">
              <a:solidFill>
                <a:srgbClr val="F05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8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smiling at a person&#10;&#10;Description automatically generated">
            <a:extLst>
              <a:ext uri="{FF2B5EF4-FFF2-40B4-BE49-F238E27FC236}">
                <a16:creationId xmlns:a16="http://schemas.microsoft.com/office/drawing/2014/main" id="{4BF994DA-046E-BAE3-4012-F0CE83CBB0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105" r="17105"/>
          <a:stretch>
            <a:fillRect/>
          </a:stretch>
        </p:blipFill>
        <p:spPr/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E4F171E0-3F13-5F6A-1DB0-3DFC08B76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648" y="12263717"/>
            <a:ext cx="7006248" cy="1488142"/>
          </a:xfrm>
        </p:spPr>
        <p:txBody>
          <a:bodyPr/>
          <a:lstStyle/>
          <a:p>
            <a:r>
              <a:rPr lang="en-GB" sz="2200" dirty="0"/>
              <a:t>Finn </a:t>
            </a:r>
            <a:r>
              <a:rPr lang="en-GB" sz="2200" dirty="0" err="1"/>
              <a:t>aktiviteter</a:t>
            </a:r>
            <a:r>
              <a:rPr lang="en-GB" sz="2200" dirty="0"/>
              <a:t> </a:t>
            </a:r>
            <a:r>
              <a:rPr lang="en-GB" sz="2200" dirty="0" err="1"/>
              <a:t>og</a:t>
            </a:r>
            <a:r>
              <a:rPr lang="en-GB" sz="2200" dirty="0"/>
              <a:t> arrangement der du </a:t>
            </a:r>
            <a:r>
              <a:rPr lang="en-GB" sz="2200" dirty="0" err="1"/>
              <a:t>kan</a:t>
            </a:r>
            <a:r>
              <a:rPr lang="en-GB" sz="2200" dirty="0"/>
              <a:t> </a:t>
            </a:r>
            <a:r>
              <a:rPr lang="en-GB" sz="2200" dirty="0" err="1"/>
              <a:t>være</a:t>
            </a:r>
            <a:r>
              <a:rPr lang="en-GB" sz="2200" dirty="0"/>
              <a:t> </a:t>
            </a:r>
            <a:r>
              <a:rPr lang="en-GB" sz="2200" dirty="0" err="1"/>
              <a:t>sosialt</a:t>
            </a:r>
            <a:r>
              <a:rPr lang="en-GB" sz="2200" dirty="0"/>
              <a:t> </a:t>
            </a:r>
            <a:r>
              <a:rPr lang="en-GB" sz="2200" dirty="0" err="1"/>
              <a:t>aktiv</a:t>
            </a:r>
            <a:r>
              <a:rPr lang="en-GB" sz="2200" dirty="0"/>
              <a:t> </a:t>
            </a:r>
            <a:r>
              <a:rPr lang="en-GB" sz="2200" dirty="0" err="1"/>
              <a:t>sammen</a:t>
            </a:r>
            <a:r>
              <a:rPr lang="en-GB" sz="2200" dirty="0"/>
              <a:t> med </a:t>
            </a:r>
            <a:r>
              <a:rPr lang="en-GB" sz="2200" dirty="0" err="1"/>
              <a:t>andre</a:t>
            </a:r>
            <a:r>
              <a:rPr lang="en-GB" sz="2200" dirty="0"/>
              <a:t>. </a:t>
            </a:r>
            <a:r>
              <a:rPr lang="en-GB" sz="2200" dirty="0" err="1"/>
              <a:t>Bygg</a:t>
            </a:r>
            <a:r>
              <a:rPr lang="en-GB" sz="2200" dirty="0"/>
              <a:t> </a:t>
            </a:r>
            <a:r>
              <a:rPr lang="en-GB" sz="2200" dirty="0" err="1"/>
              <a:t>vennskap</a:t>
            </a:r>
            <a:r>
              <a:rPr lang="en-GB" sz="2200" dirty="0"/>
              <a:t> </a:t>
            </a:r>
            <a:r>
              <a:rPr lang="en-GB" sz="2200" dirty="0" err="1"/>
              <a:t>og</a:t>
            </a:r>
            <a:r>
              <a:rPr lang="en-GB" sz="2200" dirty="0"/>
              <a:t> </a:t>
            </a:r>
            <a:r>
              <a:rPr lang="en-GB" sz="2200" dirty="0" err="1"/>
              <a:t>tilhørighet</a:t>
            </a:r>
            <a:r>
              <a:rPr lang="en-GB" sz="2200" dirty="0"/>
              <a:t>.</a:t>
            </a:r>
          </a:p>
          <a:p>
            <a:r>
              <a:rPr lang="en-GB" sz="2200" dirty="0" err="1">
                <a:latin typeface="Barlow Medium" pitchFamily="2" charset="77"/>
              </a:rPr>
              <a:t>Å</a:t>
            </a:r>
            <a:r>
              <a:rPr lang="en-GB" sz="2200" dirty="0">
                <a:latin typeface="Barlow Medium" pitchFamily="2" charset="77"/>
              </a:rPr>
              <a:t> </a:t>
            </a:r>
            <a:r>
              <a:rPr lang="en-GB" sz="2200" dirty="0" err="1">
                <a:latin typeface="Barlow Medium" pitchFamily="2" charset="77"/>
              </a:rPr>
              <a:t>engasjere</a:t>
            </a:r>
            <a:r>
              <a:rPr lang="en-GB" sz="2200" dirty="0">
                <a:latin typeface="Barlow Medium" pitchFamily="2" charset="77"/>
              </a:rPr>
              <a:t> seg </a:t>
            </a:r>
            <a:r>
              <a:rPr lang="en-GB" sz="2200" dirty="0" err="1">
                <a:latin typeface="Barlow Medium" pitchFamily="2" charset="77"/>
              </a:rPr>
              <a:t>bygger</a:t>
            </a:r>
            <a:r>
              <a:rPr lang="en-GB" sz="2200" dirty="0">
                <a:latin typeface="Barlow Medium" pitchFamily="2" charset="77"/>
              </a:rPr>
              <a:t> </a:t>
            </a:r>
            <a:r>
              <a:rPr lang="en-GB" sz="2200" dirty="0" err="1">
                <a:latin typeface="Barlow Medium" pitchFamily="2" charset="77"/>
              </a:rPr>
              <a:t>og</a:t>
            </a:r>
            <a:r>
              <a:rPr lang="en-GB" sz="2200" dirty="0">
                <a:latin typeface="Barlow Medium" pitchFamily="2" charset="77"/>
              </a:rPr>
              <a:t> </a:t>
            </a:r>
            <a:r>
              <a:rPr lang="en-GB" sz="2200" dirty="0" err="1">
                <a:latin typeface="Barlow Medium" pitchFamily="2" charset="77"/>
              </a:rPr>
              <a:t>styrker</a:t>
            </a:r>
            <a:r>
              <a:rPr lang="en-GB" sz="2200" dirty="0">
                <a:latin typeface="Barlow Medium" pitchFamily="2" charset="77"/>
              </a:rPr>
              <a:t> din </a:t>
            </a:r>
            <a:r>
              <a:rPr lang="en-GB" sz="2200" dirty="0" err="1">
                <a:latin typeface="Barlow Medium" pitchFamily="2" charset="77"/>
              </a:rPr>
              <a:t>psykiske</a:t>
            </a:r>
            <a:r>
              <a:rPr lang="en-GB" sz="2200" dirty="0">
                <a:latin typeface="Barlow Medium" pitchFamily="2" charset="77"/>
              </a:rPr>
              <a:t> </a:t>
            </a:r>
            <a:r>
              <a:rPr lang="en-GB" sz="2200" dirty="0" err="1">
                <a:latin typeface="Barlow Medium" pitchFamily="2" charset="77"/>
              </a:rPr>
              <a:t>helse</a:t>
            </a:r>
            <a:r>
              <a:rPr lang="en-GB" sz="2200" dirty="0">
                <a:latin typeface="Barlow Medium" pitchFamily="2" charset="77"/>
              </a:rPr>
              <a:t>.</a:t>
            </a:r>
            <a:endParaRPr lang="en-NO" sz="2200" dirty="0">
              <a:latin typeface="Barlow Medium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0CA9A3-A885-A14F-1842-E34D54AE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Gjør noe sammen</a:t>
            </a:r>
            <a:r>
              <a:rPr lang="en-NO" dirty="0">
                <a:solidFill>
                  <a:srgbClr val="F05169"/>
                </a:solidFill>
              </a:rPr>
              <a:t>!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3552E3D-6841-46E4-A76D-E6AB43AFC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4467" y="-5923856"/>
            <a:ext cx="10788600" cy="152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3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0801ACF-0EC1-014A-0918-C03562CB4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1365" y="5134141"/>
            <a:ext cx="7369082" cy="2098380"/>
          </a:xfrm>
        </p:spPr>
        <p:txBody>
          <a:bodyPr/>
          <a:lstStyle/>
          <a:p>
            <a:r>
              <a:rPr lang="en-NO" sz="4000" dirty="0"/>
              <a:t>Når vi gjør noe fint for andre, gjør vi også noe fint for oss selv. Det styrker vår psykiske helse.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83486F-EE75-4910-AAC9-D722FFAC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365" y="3976679"/>
            <a:ext cx="7369082" cy="557772"/>
          </a:xfrm>
        </p:spPr>
        <p:txBody>
          <a:bodyPr>
            <a:noAutofit/>
          </a:bodyPr>
          <a:lstStyle/>
          <a:p>
            <a:r>
              <a:rPr lang="en-NO" sz="4800" dirty="0"/>
              <a:t>Gjør noe fint for andre</a:t>
            </a:r>
            <a:r>
              <a:rPr lang="en-NO" sz="4800" dirty="0">
                <a:solidFill>
                  <a:srgbClr val="F0516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603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ouple of women walking down a path&#10;&#10;Description automatically generated">
            <a:extLst>
              <a:ext uri="{FF2B5EF4-FFF2-40B4-BE49-F238E27FC236}">
                <a16:creationId xmlns:a16="http://schemas.microsoft.com/office/drawing/2014/main" id="{E84C4791-32A5-2880-B8B6-6C6F29F089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370" b="17370"/>
          <a:stretch>
            <a:fillRect/>
          </a:stretch>
        </p:blipFill>
        <p:spPr/>
      </p:pic>
      <p:sp>
        <p:nvSpPr>
          <p:cNvPr id="5" name="Subtitle 1">
            <a:extLst>
              <a:ext uri="{FF2B5EF4-FFF2-40B4-BE49-F238E27FC236}">
                <a16:creationId xmlns:a16="http://schemas.microsoft.com/office/drawing/2014/main" id="{63A4D48F-0B64-4F3D-7015-D80877F60B63}"/>
              </a:ext>
            </a:extLst>
          </p:cNvPr>
          <p:cNvSpPr txBox="1">
            <a:spLocks/>
          </p:cNvSpPr>
          <p:nvPr/>
        </p:nvSpPr>
        <p:spPr>
          <a:xfrm>
            <a:off x="867279" y="5019661"/>
            <a:ext cx="8393951" cy="943349"/>
          </a:xfrm>
          <a:prstGeom prst="rect">
            <a:avLst/>
          </a:prstGeom>
        </p:spPr>
        <p:txBody>
          <a:bodyPr/>
          <a:lstStyle>
            <a:lvl1pPr marL="0" indent="0" algn="l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O" sz="3200" dirty="0"/>
              <a:t>Når vi gjør noe fint for andre, gjør vi også noe fint for oss selv. Det styrker vår psykiske helse.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925AE80-A590-2A1A-53A8-F3FD22310421}"/>
              </a:ext>
            </a:extLst>
          </p:cNvPr>
          <p:cNvSpPr txBox="1">
            <a:spLocks/>
          </p:cNvSpPr>
          <p:nvPr/>
        </p:nvSpPr>
        <p:spPr>
          <a:xfrm>
            <a:off x="867280" y="3948297"/>
            <a:ext cx="7369082" cy="5577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Barlow SemiBold" pitchFamily="2" charset="77"/>
                <a:ea typeface="+mj-ea"/>
                <a:cs typeface="+mj-cs"/>
              </a:defRPr>
            </a:lvl1pPr>
          </a:lstStyle>
          <a:p>
            <a:r>
              <a:rPr lang="en-NO" sz="4800" dirty="0"/>
              <a:t>Gjør noe fint for andre</a:t>
            </a:r>
            <a:r>
              <a:rPr lang="en-NO" sz="4800" dirty="0">
                <a:solidFill>
                  <a:srgbClr val="F0516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73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C Poster mal" id="{CE514227-8152-024C-9E6A-20FE699BCDD2}" vid="{E2EC0FF8-BB06-B646-9E1A-A2CDB4065A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167</Words>
  <Application>Microsoft Macintosh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Barlow</vt:lpstr>
      <vt:lpstr>Barlow Medium</vt:lpstr>
      <vt:lpstr>Barlow SemiBold</vt:lpstr>
      <vt:lpstr>Office Theme</vt:lpstr>
      <vt:lpstr>Gjør noe aktivt!</vt:lpstr>
      <vt:lpstr>Gjør noe aktivt!</vt:lpstr>
      <vt:lpstr>Gjør noe sammen!</vt:lpstr>
      <vt:lpstr>Gjør noe fint for andre!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Gumaer</dc:creator>
  <cp:lastModifiedBy>Elise Gumaer</cp:lastModifiedBy>
  <cp:revision>4</cp:revision>
  <dcterms:created xsi:type="dcterms:W3CDTF">2024-02-26T09:51:17Z</dcterms:created>
  <dcterms:modified xsi:type="dcterms:W3CDTF">2024-02-27T09:10:27Z</dcterms:modified>
</cp:coreProperties>
</file>